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sldIdLst>
    <p:sldId id="256" r:id="rId5"/>
    <p:sldId id="257" r:id="rId6"/>
  </p:sldIdLst>
  <p:sldSz cx="6858000" cy="9906000" type="A4"/>
  <p:notesSz cx="6858000" cy="9144000"/>
  <p:defaultTextStyle>
    <a:defPPr>
      <a:defRPr lang="en-US"/>
    </a:defPPr>
    <a:lvl1pPr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8A2E1C-198F-BA9B-9274-D1281028A669}" name="Pochet, Louis" initials="PL" userId="S::louis.pochet@kenteurope.com::301b1aea-744e-4e21-ae28-7f259fdaea28" providerId="AD"/>
  <p188:author id="{3B7B34B1-A81E-5B7B-634B-73397E4C95F0}" name="Coquempot, Julien" initials="JC" userId="S::julien.coquempot@kenteurope.com::f39e01c2-bc54-4d1f-8e59-ce76b735fe90" providerId="AD"/>
  <p188:author id="{049605D5-77A0-5A4B-1737-BBF76BEEDDCC}" name="Vogel, Linda" initials="VL" userId="S::linda.vogel@kenteurope.com::45853985-6ad6-4f11-99fd-16aa39eaf6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E84FB-22D5-4747-AF6B-7D4135BD0163}" v="24" dt="2025-10-16T13:56:58.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7"/>
    <p:restoredTop sz="94674"/>
  </p:normalViewPr>
  <p:slideViewPr>
    <p:cSldViewPr snapToGrid="0">
      <p:cViewPr>
        <p:scale>
          <a:sx n="100" d="100"/>
          <a:sy n="100" d="100"/>
        </p:scale>
        <p:origin x="1052" y="-78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quempot, Julien" userId="f39e01c2-bc54-4d1f-8e59-ce76b735fe90" providerId="ADAL" clId="{6FBE84FB-22D5-4747-AF6B-7D4135BD0163}"/>
    <pc:docChg chg="custSel modSld">
      <pc:chgData name="Coquempot, Julien" userId="f39e01c2-bc54-4d1f-8e59-ce76b735fe90" providerId="ADAL" clId="{6FBE84FB-22D5-4747-AF6B-7D4135BD0163}" dt="2025-10-16T13:57:24.495" v="1160" actId="1076"/>
      <pc:docMkLst>
        <pc:docMk/>
      </pc:docMkLst>
      <pc:sldChg chg="addSp delSp modSp mod">
        <pc:chgData name="Coquempot, Julien" userId="f39e01c2-bc54-4d1f-8e59-ce76b735fe90" providerId="ADAL" clId="{6FBE84FB-22D5-4747-AF6B-7D4135BD0163}" dt="2025-10-16T13:57:24.495" v="1160" actId="1076"/>
        <pc:sldMkLst>
          <pc:docMk/>
          <pc:sldMk cId="0" sldId="256"/>
        </pc:sldMkLst>
        <pc:spChg chg="mod">
          <ac:chgData name="Coquempot, Julien" userId="f39e01c2-bc54-4d1f-8e59-ce76b735fe90" providerId="ADAL" clId="{6FBE84FB-22D5-4747-AF6B-7D4135BD0163}" dt="2025-09-25T09:22:50.515" v="1047" actId="1035"/>
          <ac:spMkLst>
            <pc:docMk/>
            <pc:sldMk cId="0" sldId="256"/>
            <ac:spMk id="2" creationId="{41B8E391-CB16-BDDD-9BEB-40D4F16FF665}"/>
          </ac:spMkLst>
        </pc:spChg>
        <pc:spChg chg="mod">
          <ac:chgData name="Coquempot, Julien" userId="f39e01c2-bc54-4d1f-8e59-ce76b735fe90" providerId="ADAL" clId="{6FBE84FB-22D5-4747-AF6B-7D4135BD0163}" dt="2025-09-22T15:45:02.045" v="53"/>
          <ac:spMkLst>
            <pc:docMk/>
            <pc:sldMk cId="0" sldId="256"/>
            <ac:spMk id="3" creationId="{663E784A-AD38-7BE9-AD24-C11BE704851D}"/>
          </ac:spMkLst>
        </pc:spChg>
        <pc:spChg chg="mod">
          <ac:chgData name="Coquempot, Julien" userId="f39e01c2-bc54-4d1f-8e59-ce76b735fe90" providerId="ADAL" clId="{6FBE84FB-22D5-4747-AF6B-7D4135BD0163}" dt="2025-09-25T09:24:00.927" v="1097" actId="14100"/>
          <ac:spMkLst>
            <pc:docMk/>
            <pc:sldMk cId="0" sldId="256"/>
            <ac:spMk id="4" creationId="{F6DD4D2D-272F-1C25-9DEA-F0FBD4CDB81C}"/>
          </ac:spMkLst>
        </pc:spChg>
        <pc:spChg chg="mod">
          <ac:chgData name="Coquempot, Julien" userId="f39e01c2-bc54-4d1f-8e59-ce76b735fe90" providerId="ADAL" clId="{6FBE84FB-22D5-4747-AF6B-7D4135BD0163}" dt="2025-09-25T09:27:02.536" v="1099" actId="20577"/>
          <ac:spMkLst>
            <pc:docMk/>
            <pc:sldMk cId="0" sldId="256"/>
            <ac:spMk id="5" creationId="{4F2CD8A9-3C7D-A571-804F-3680DBBD4BA6}"/>
          </ac:spMkLst>
        </pc:spChg>
        <pc:spChg chg="mod">
          <ac:chgData name="Coquempot, Julien" userId="f39e01c2-bc54-4d1f-8e59-ce76b735fe90" providerId="ADAL" clId="{6FBE84FB-22D5-4747-AF6B-7D4135BD0163}" dt="2025-09-25T09:23:33.839" v="1084" actId="1036"/>
          <ac:spMkLst>
            <pc:docMk/>
            <pc:sldMk cId="0" sldId="256"/>
            <ac:spMk id="6" creationId="{0577700E-1FC2-CA78-3C79-6D4963F2B181}"/>
          </ac:spMkLst>
        </pc:spChg>
        <pc:spChg chg="mod">
          <ac:chgData name="Coquempot, Julien" userId="f39e01c2-bc54-4d1f-8e59-ce76b735fe90" providerId="ADAL" clId="{6FBE84FB-22D5-4747-AF6B-7D4135BD0163}" dt="2025-10-16T13:55:44.428" v="1144" actId="20577"/>
          <ac:spMkLst>
            <pc:docMk/>
            <pc:sldMk cId="0" sldId="256"/>
            <ac:spMk id="8" creationId="{BE555CB0-092A-0614-69C4-307555494005}"/>
          </ac:spMkLst>
        </pc:spChg>
        <pc:graphicFrameChg chg="mod modGraphic">
          <ac:chgData name="Coquempot, Julien" userId="f39e01c2-bc54-4d1f-8e59-ce76b735fe90" providerId="ADAL" clId="{6FBE84FB-22D5-4747-AF6B-7D4135BD0163}" dt="2025-09-25T09:23:50.174" v="1096" actId="1035"/>
          <ac:graphicFrameMkLst>
            <pc:docMk/>
            <pc:sldMk cId="0" sldId="256"/>
            <ac:graphicFrameMk id="7" creationId="{6B43FB8C-4123-5D87-2438-D9CF08C6ECCA}"/>
          </ac:graphicFrameMkLst>
        </pc:graphicFrameChg>
        <pc:picChg chg="add del mod">
          <ac:chgData name="Coquempot, Julien" userId="f39e01c2-bc54-4d1f-8e59-ce76b735fe90" providerId="ADAL" clId="{6FBE84FB-22D5-4747-AF6B-7D4135BD0163}" dt="2025-10-16T13:57:19.050" v="1157" actId="478"/>
          <ac:picMkLst>
            <pc:docMk/>
            <pc:sldMk cId="0" sldId="256"/>
            <ac:picMk id="10" creationId="{4FA39D38-E4DB-1480-C000-309E7F8855D2}"/>
          </ac:picMkLst>
        </pc:picChg>
        <pc:picChg chg="add mod">
          <ac:chgData name="Coquempot, Julien" userId="f39e01c2-bc54-4d1f-8e59-ce76b735fe90" providerId="ADAL" clId="{6FBE84FB-22D5-4747-AF6B-7D4135BD0163}" dt="2025-10-16T13:57:24.495" v="1160" actId="1076"/>
          <ac:picMkLst>
            <pc:docMk/>
            <pc:sldMk cId="0" sldId="256"/>
            <ac:picMk id="13" creationId="{9DCD27D6-A004-F343-D07B-336FAD83F1D4}"/>
          </ac:picMkLst>
        </pc:picChg>
      </pc:sldChg>
      <pc:sldChg chg="addSp delSp modSp mod">
        <pc:chgData name="Coquempot, Julien" userId="f39e01c2-bc54-4d1f-8e59-ce76b735fe90" providerId="ADAL" clId="{6FBE84FB-22D5-4747-AF6B-7D4135BD0163}" dt="2025-10-16T13:55:23.470" v="1136" actId="13926"/>
        <pc:sldMkLst>
          <pc:docMk/>
          <pc:sldMk cId="0" sldId="257"/>
        </pc:sldMkLst>
        <pc:spChg chg="mod">
          <ac:chgData name="Coquempot, Julien" userId="f39e01c2-bc54-4d1f-8e59-ce76b735fe90" providerId="ADAL" clId="{6FBE84FB-22D5-4747-AF6B-7D4135BD0163}" dt="2025-10-16T13:54:42.610" v="1130" actId="20577"/>
          <ac:spMkLst>
            <pc:docMk/>
            <pc:sldMk cId="0" sldId="257"/>
            <ac:spMk id="12" creationId="{69D03264-5E19-7586-E518-F8BFDDAFF16E}"/>
          </ac:spMkLst>
        </pc:spChg>
        <pc:spChg chg="mod">
          <ac:chgData name="Coquempot, Julien" userId="f39e01c2-bc54-4d1f-8e59-ce76b735fe90" providerId="ADAL" clId="{6FBE84FB-22D5-4747-AF6B-7D4135BD0163}" dt="2025-09-25T09:20:12.882" v="950" actId="20577"/>
          <ac:spMkLst>
            <pc:docMk/>
            <pc:sldMk cId="0" sldId="257"/>
            <ac:spMk id="13" creationId="{C6125230-EC44-3233-5437-03FBA4FBB776}"/>
          </ac:spMkLst>
        </pc:spChg>
        <pc:spChg chg="add del mod">
          <ac:chgData name="Coquempot, Julien" userId="f39e01c2-bc54-4d1f-8e59-ce76b735fe90" providerId="ADAL" clId="{6FBE84FB-22D5-4747-AF6B-7D4135BD0163}" dt="2025-10-16T13:54:25.463" v="1122" actId="478"/>
          <ac:spMkLst>
            <pc:docMk/>
            <pc:sldMk cId="0" sldId="257"/>
            <ac:spMk id="14" creationId="{8E641DF9-7526-64F4-066E-2217370AF92B}"/>
          </ac:spMkLst>
        </pc:spChg>
        <pc:spChg chg="mod">
          <ac:chgData name="Coquempot, Julien" userId="f39e01c2-bc54-4d1f-8e59-ce76b735fe90" providerId="ADAL" clId="{6FBE84FB-22D5-4747-AF6B-7D4135BD0163}" dt="2025-09-25T09:17:35.106" v="857" actId="1076"/>
          <ac:spMkLst>
            <pc:docMk/>
            <pc:sldMk cId="0" sldId="257"/>
            <ac:spMk id="17" creationId="{C5B48836-4AE6-756A-8F1F-AC04713768E3}"/>
          </ac:spMkLst>
        </pc:spChg>
        <pc:graphicFrameChg chg="mod modGraphic">
          <ac:chgData name="Coquempot, Julien" userId="f39e01c2-bc54-4d1f-8e59-ce76b735fe90" providerId="ADAL" clId="{6FBE84FB-22D5-4747-AF6B-7D4135BD0163}" dt="2025-10-16T13:55:23.470" v="1136" actId="13926"/>
          <ac:graphicFrameMkLst>
            <pc:docMk/>
            <pc:sldMk cId="0" sldId="257"/>
            <ac:graphicFrameMk id="11" creationId="{D9FDB96E-DE3F-DF91-9018-BC0FBA56AA00}"/>
          </ac:graphicFrameMkLst>
        </pc:graphicFrameChg>
        <pc:picChg chg="add mod">
          <ac:chgData name="Coquempot, Julien" userId="f39e01c2-bc54-4d1f-8e59-ce76b735fe90" providerId="ADAL" clId="{6FBE84FB-22D5-4747-AF6B-7D4135BD0163}" dt="2025-09-25T09:17:40.938" v="865" actId="1037"/>
          <ac:picMkLst>
            <pc:docMk/>
            <pc:sldMk cId="0" sldId="257"/>
            <ac:picMk id="19" creationId="{BE223D4A-6D0B-A156-4F83-BD6FFAE76BF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076575"/>
            <a:ext cx="5829300" cy="2124075"/>
          </a:xfrm>
        </p:spPr>
        <p:txBody>
          <a:bodyPr/>
          <a:lstStyle/>
          <a:p>
            <a:r>
              <a:rPr lang="de-DE"/>
              <a:t>Mastertitelformat bearbeiten</a:t>
            </a:r>
          </a:p>
        </p:txBody>
      </p:sp>
      <p:sp>
        <p:nvSpPr>
          <p:cNvPr id="3" name="Untertitel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Rectangle 4">
            <a:extLst>
              <a:ext uri="{FF2B5EF4-FFF2-40B4-BE49-F238E27FC236}">
                <a16:creationId xmlns:a16="http://schemas.microsoft.com/office/drawing/2014/main" id="{A713723E-7EAB-7AFF-2AA5-F393181896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235731-DC24-1C84-2367-7898554949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9001E-D385-2C32-C804-17B14B9EFA6E}"/>
              </a:ext>
            </a:extLst>
          </p:cNvPr>
          <p:cNvSpPr>
            <a:spLocks noGrp="1" noChangeArrowheads="1"/>
          </p:cNvSpPr>
          <p:nvPr>
            <p:ph type="sldNum" sz="quarter" idx="12"/>
          </p:nvPr>
        </p:nvSpPr>
        <p:spPr>
          <a:ln/>
        </p:spPr>
        <p:txBody>
          <a:bodyPr/>
          <a:lstStyle>
            <a:lvl1pPr>
              <a:defRPr/>
            </a:lvl1pPr>
          </a:lstStyle>
          <a:p>
            <a:pPr>
              <a:defRPr/>
            </a:pPr>
            <a:fld id="{228E75B4-3FC6-4C78-8F44-C7E24F0E94B8}" type="slidenum">
              <a:rPr lang="en-US" altLang="de-DE"/>
              <a:pPr>
                <a:defRPr/>
              </a:pPr>
              <a:t>‹N°›</a:t>
            </a:fld>
            <a:endParaRPr lang="en-US" altLang="de-DE"/>
          </a:p>
        </p:txBody>
      </p:sp>
    </p:spTree>
    <p:extLst>
      <p:ext uri="{BB962C8B-B14F-4D97-AF65-F5344CB8AC3E}">
        <p14:creationId xmlns:p14="http://schemas.microsoft.com/office/powerpoint/2010/main" val="290558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B01D228-2470-018F-36C3-03ADD7BF34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C7E922-9742-D294-603E-D268B4DBC4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B49D75-6297-AA65-E41B-309B9908AABC}"/>
              </a:ext>
            </a:extLst>
          </p:cNvPr>
          <p:cNvSpPr>
            <a:spLocks noGrp="1" noChangeArrowheads="1"/>
          </p:cNvSpPr>
          <p:nvPr>
            <p:ph type="sldNum" sz="quarter" idx="12"/>
          </p:nvPr>
        </p:nvSpPr>
        <p:spPr>
          <a:ln/>
        </p:spPr>
        <p:txBody>
          <a:bodyPr/>
          <a:lstStyle>
            <a:lvl1pPr>
              <a:defRPr/>
            </a:lvl1pPr>
          </a:lstStyle>
          <a:p>
            <a:pPr>
              <a:defRPr/>
            </a:pPr>
            <a:fld id="{0F5C0410-05DD-4CA3-AFA1-22FE3675D473}" type="slidenum">
              <a:rPr lang="en-US" altLang="de-DE"/>
              <a:pPr>
                <a:defRPr/>
              </a:pPr>
              <a:t>‹N°›</a:t>
            </a:fld>
            <a:endParaRPr lang="en-US" altLang="de-DE"/>
          </a:p>
        </p:txBody>
      </p:sp>
    </p:spTree>
    <p:extLst>
      <p:ext uri="{BB962C8B-B14F-4D97-AF65-F5344CB8AC3E}">
        <p14:creationId xmlns:p14="http://schemas.microsoft.com/office/powerpoint/2010/main" val="89613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886325" y="881063"/>
            <a:ext cx="1457325" cy="79248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514350" y="881063"/>
            <a:ext cx="4219575" cy="7924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0F3D4BE-A0C9-5A24-01E4-B7BF9719E4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037E29-5BFD-8E32-DF63-825E84BE5B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D3F20D-7B4E-BF8E-639F-0D794EE3BC14}"/>
              </a:ext>
            </a:extLst>
          </p:cNvPr>
          <p:cNvSpPr>
            <a:spLocks noGrp="1" noChangeArrowheads="1"/>
          </p:cNvSpPr>
          <p:nvPr>
            <p:ph type="sldNum" sz="quarter" idx="12"/>
          </p:nvPr>
        </p:nvSpPr>
        <p:spPr>
          <a:ln/>
        </p:spPr>
        <p:txBody>
          <a:bodyPr/>
          <a:lstStyle>
            <a:lvl1pPr>
              <a:defRPr/>
            </a:lvl1pPr>
          </a:lstStyle>
          <a:p>
            <a:pPr>
              <a:defRPr/>
            </a:pPr>
            <a:fld id="{8D6EEAC5-F71C-4489-9F69-D19AE6D0CA43}" type="slidenum">
              <a:rPr lang="en-US" altLang="de-DE"/>
              <a:pPr>
                <a:defRPr/>
              </a:pPr>
              <a:t>‹N°›</a:t>
            </a:fld>
            <a:endParaRPr lang="en-US" altLang="de-DE"/>
          </a:p>
        </p:txBody>
      </p:sp>
    </p:spTree>
    <p:extLst>
      <p:ext uri="{BB962C8B-B14F-4D97-AF65-F5344CB8AC3E}">
        <p14:creationId xmlns:p14="http://schemas.microsoft.com/office/powerpoint/2010/main" val="175833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A25EF3F6-3C05-CFC2-895E-138DC5CA8F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9FBF8C-D0C1-F8BF-9CE1-80352CA2B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8788E1-D199-052E-851E-44D4960F6C39}"/>
              </a:ext>
            </a:extLst>
          </p:cNvPr>
          <p:cNvSpPr>
            <a:spLocks noGrp="1" noChangeArrowheads="1"/>
          </p:cNvSpPr>
          <p:nvPr>
            <p:ph type="sldNum" sz="quarter" idx="12"/>
          </p:nvPr>
        </p:nvSpPr>
        <p:spPr>
          <a:ln/>
        </p:spPr>
        <p:txBody>
          <a:bodyPr/>
          <a:lstStyle>
            <a:lvl1pPr>
              <a:defRPr/>
            </a:lvl1pPr>
          </a:lstStyle>
          <a:p>
            <a:pPr>
              <a:defRPr/>
            </a:pPr>
            <a:fld id="{5B05A8E4-37AD-4445-88F7-0CE1F9D0A3B7}" type="slidenum">
              <a:rPr lang="en-US" altLang="de-DE"/>
              <a:pPr>
                <a:defRPr/>
              </a:pPr>
              <a:t>‹N°›</a:t>
            </a:fld>
            <a:endParaRPr lang="en-US" altLang="de-DE"/>
          </a:p>
        </p:txBody>
      </p:sp>
    </p:spTree>
    <p:extLst>
      <p:ext uri="{BB962C8B-B14F-4D97-AF65-F5344CB8AC3E}">
        <p14:creationId xmlns:p14="http://schemas.microsoft.com/office/powerpoint/2010/main" val="425053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338" y="6365875"/>
            <a:ext cx="5829300" cy="1966913"/>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4">
            <a:extLst>
              <a:ext uri="{FF2B5EF4-FFF2-40B4-BE49-F238E27FC236}">
                <a16:creationId xmlns:a16="http://schemas.microsoft.com/office/drawing/2014/main" id="{0B9D5917-4B9F-C823-6468-92ACDEC66E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7D4142-2594-EB31-E17A-C7A0708C38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C289D1-6B6B-273A-2DA1-3DE7C2921E96}"/>
              </a:ext>
            </a:extLst>
          </p:cNvPr>
          <p:cNvSpPr>
            <a:spLocks noGrp="1" noChangeArrowheads="1"/>
          </p:cNvSpPr>
          <p:nvPr>
            <p:ph type="sldNum" sz="quarter" idx="12"/>
          </p:nvPr>
        </p:nvSpPr>
        <p:spPr>
          <a:ln/>
        </p:spPr>
        <p:txBody>
          <a:bodyPr/>
          <a:lstStyle>
            <a:lvl1pPr>
              <a:defRPr/>
            </a:lvl1pPr>
          </a:lstStyle>
          <a:p>
            <a:pPr>
              <a:defRPr/>
            </a:pPr>
            <a:fld id="{CD8C24CE-BBFD-4504-9085-62FC61AD2548}" type="slidenum">
              <a:rPr lang="en-US" altLang="de-DE"/>
              <a:pPr>
                <a:defRPr/>
              </a:pPr>
              <a:t>‹N°›</a:t>
            </a:fld>
            <a:endParaRPr lang="en-US" altLang="de-DE"/>
          </a:p>
        </p:txBody>
      </p:sp>
    </p:spTree>
    <p:extLst>
      <p:ext uri="{BB962C8B-B14F-4D97-AF65-F5344CB8AC3E}">
        <p14:creationId xmlns:p14="http://schemas.microsoft.com/office/powerpoint/2010/main" val="106837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A0A14D09-D56D-FB51-5AED-73E72332B3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E48E87-23A3-5282-10D2-DB90BDDC22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D75CA1-DABA-2683-5076-00191C953D86}"/>
              </a:ext>
            </a:extLst>
          </p:cNvPr>
          <p:cNvSpPr>
            <a:spLocks noGrp="1" noChangeArrowheads="1"/>
          </p:cNvSpPr>
          <p:nvPr>
            <p:ph type="sldNum" sz="quarter" idx="12"/>
          </p:nvPr>
        </p:nvSpPr>
        <p:spPr>
          <a:ln/>
        </p:spPr>
        <p:txBody>
          <a:bodyPr/>
          <a:lstStyle>
            <a:lvl1pPr>
              <a:defRPr/>
            </a:lvl1pPr>
          </a:lstStyle>
          <a:p>
            <a:pPr>
              <a:defRPr/>
            </a:pPr>
            <a:fld id="{6153CDDD-ABE7-4CAA-AC85-8E71EBA61AF9}" type="slidenum">
              <a:rPr lang="en-US" altLang="de-DE"/>
              <a:pPr>
                <a:defRPr/>
              </a:pPr>
              <a:t>‹N°›</a:t>
            </a:fld>
            <a:endParaRPr lang="en-US" altLang="de-DE"/>
          </a:p>
        </p:txBody>
      </p:sp>
    </p:spTree>
    <p:extLst>
      <p:ext uri="{BB962C8B-B14F-4D97-AF65-F5344CB8AC3E}">
        <p14:creationId xmlns:p14="http://schemas.microsoft.com/office/powerpoint/2010/main" val="349006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396875"/>
            <a:ext cx="6172200" cy="1651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F6BFC3EE-5DEE-B379-C433-5857EB13DF1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390DAB-AB02-BE5B-FEFE-EC40A7E121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4D79240-953D-30D7-1405-B7D7CC789208}"/>
              </a:ext>
            </a:extLst>
          </p:cNvPr>
          <p:cNvSpPr>
            <a:spLocks noGrp="1" noChangeArrowheads="1"/>
          </p:cNvSpPr>
          <p:nvPr>
            <p:ph type="sldNum" sz="quarter" idx="12"/>
          </p:nvPr>
        </p:nvSpPr>
        <p:spPr>
          <a:ln/>
        </p:spPr>
        <p:txBody>
          <a:bodyPr/>
          <a:lstStyle>
            <a:lvl1pPr>
              <a:defRPr/>
            </a:lvl1pPr>
          </a:lstStyle>
          <a:p>
            <a:pPr>
              <a:defRPr/>
            </a:pPr>
            <a:fld id="{840220D0-EA84-48F9-AC55-56A89B3512D3}" type="slidenum">
              <a:rPr lang="en-US" altLang="de-DE"/>
              <a:pPr>
                <a:defRPr/>
              </a:pPr>
              <a:t>‹N°›</a:t>
            </a:fld>
            <a:endParaRPr lang="en-US" altLang="de-DE"/>
          </a:p>
        </p:txBody>
      </p:sp>
    </p:spTree>
    <p:extLst>
      <p:ext uri="{BB962C8B-B14F-4D97-AF65-F5344CB8AC3E}">
        <p14:creationId xmlns:p14="http://schemas.microsoft.com/office/powerpoint/2010/main" val="402501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a:extLst>
              <a:ext uri="{FF2B5EF4-FFF2-40B4-BE49-F238E27FC236}">
                <a16:creationId xmlns:a16="http://schemas.microsoft.com/office/drawing/2014/main" id="{7B1BE13E-990A-6B15-D069-07F66C7468E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132F57-B563-1A44-4B74-0CF1EB268E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820853-8BAC-CD66-F0FE-C775167ACBFA}"/>
              </a:ext>
            </a:extLst>
          </p:cNvPr>
          <p:cNvSpPr>
            <a:spLocks noGrp="1" noChangeArrowheads="1"/>
          </p:cNvSpPr>
          <p:nvPr>
            <p:ph type="sldNum" sz="quarter" idx="12"/>
          </p:nvPr>
        </p:nvSpPr>
        <p:spPr>
          <a:ln/>
        </p:spPr>
        <p:txBody>
          <a:bodyPr/>
          <a:lstStyle>
            <a:lvl1pPr>
              <a:defRPr/>
            </a:lvl1pPr>
          </a:lstStyle>
          <a:p>
            <a:pPr>
              <a:defRPr/>
            </a:pPr>
            <a:fld id="{8287D661-4E44-4F7A-9F9C-314211D3203B}" type="slidenum">
              <a:rPr lang="en-US" altLang="de-DE"/>
              <a:pPr>
                <a:defRPr/>
              </a:pPr>
              <a:t>‹N°›</a:t>
            </a:fld>
            <a:endParaRPr lang="en-US" altLang="de-DE"/>
          </a:p>
        </p:txBody>
      </p:sp>
    </p:spTree>
    <p:extLst>
      <p:ext uri="{BB962C8B-B14F-4D97-AF65-F5344CB8AC3E}">
        <p14:creationId xmlns:p14="http://schemas.microsoft.com/office/powerpoint/2010/main" val="419170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89F73A-6FCD-32AB-26D2-3BE4C278134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EE70100-B7F2-F596-D0C5-D7FD164914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0DE8A3-CB77-3D83-30F1-A70C7C0EA710}"/>
              </a:ext>
            </a:extLst>
          </p:cNvPr>
          <p:cNvSpPr>
            <a:spLocks noGrp="1" noChangeArrowheads="1"/>
          </p:cNvSpPr>
          <p:nvPr>
            <p:ph type="sldNum" sz="quarter" idx="12"/>
          </p:nvPr>
        </p:nvSpPr>
        <p:spPr>
          <a:ln/>
        </p:spPr>
        <p:txBody>
          <a:bodyPr/>
          <a:lstStyle>
            <a:lvl1pPr>
              <a:defRPr/>
            </a:lvl1pPr>
          </a:lstStyle>
          <a:p>
            <a:pPr>
              <a:defRPr/>
            </a:pPr>
            <a:fld id="{261ABF3C-786A-40D7-9381-DE103F3DC696}" type="slidenum">
              <a:rPr lang="en-US" altLang="de-DE"/>
              <a:pPr>
                <a:defRPr/>
              </a:pPr>
              <a:t>‹N°›</a:t>
            </a:fld>
            <a:endParaRPr lang="en-US" altLang="de-DE"/>
          </a:p>
        </p:txBody>
      </p:sp>
    </p:spTree>
    <p:extLst>
      <p:ext uri="{BB962C8B-B14F-4D97-AF65-F5344CB8AC3E}">
        <p14:creationId xmlns:p14="http://schemas.microsoft.com/office/powerpoint/2010/main" val="400047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342900" y="393700"/>
            <a:ext cx="2255838" cy="1679575"/>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a:extLst>
              <a:ext uri="{FF2B5EF4-FFF2-40B4-BE49-F238E27FC236}">
                <a16:creationId xmlns:a16="http://schemas.microsoft.com/office/drawing/2014/main" id="{B229DD6D-0016-1BFC-25F3-26AB01A6C16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453E3D-04AB-F2D9-5849-B4AF12BB82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5DA05D-07FC-58A6-A9D3-76075987716A}"/>
              </a:ext>
            </a:extLst>
          </p:cNvPr>
          <p:cNvSpPr>
            <a:spLocks noGrp="1" noChangeArrowheads="1"/>
          </p:cNvSpPr>
          <p:nvPr>
            <p:ph type="sldNum" sz="quarter" idx="12"/>
          </p:nvPr>
        </p:nvSpPr>
        <p:spPr>
          <a:ln/>
        </p:spPr>
        <p:txBody>
          <a:bodyPr/>
          <a:lstStyle>
            <a:lvl1pPr>
              <a:defRPr/>
            </a:lvl1pPr>
          </a:lstStyle>
          <a:p>
            <a:pPr>
              <a:defRPr/>
            </a:pPr>
            <a:fld id="{34A8307D-70FE-42F3-B636-9499D4B5B80F}" type="slidenum">
              <a:rPr lang="en-US" altLang="de-DE"/>
              <a:pPr>
                <a:defRPr/>
              </a:pPr>
              <a:t>‹N°›</a:t>
            </a:fld>
            <a:endParaRPr lang="en-US" altLang="de-DE"/>
          </a:p>
        </p:txBody>
      </p:sp>
    </p:spTree>
    <p:extLst>
      <p:ext uri="{BB962C8B-B14F-4D97-AF65-F5344CB8AC3E}">
        <p14:creationId xmlns:p14="http://schemas.microsoft.com/office/powerpoint/2010/main" val="311521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344613" y="6934200"/>
            <a:ext cx="4114800" cy="819150"/>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a:extLst>
              <a:ext uri="{FF2B5EF4-FFF2-40B4-BE49-F238E27FC236}">
                <a16:creationId xmlns:a16="http://schemas.microsoft.com/office/drawing/2014/main" id="{7E7AAE59-7EA8-F23A-10AC-DCF4AACC5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CB6A87-6E8E-E030-C2A5-95ACD75344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9CFDF5-C9F4-3FD4-0E3E-750BAB9B7D42}"/>
              </a:ext>
            </a:extLst>
          </p:cNvPr>
          <p:cNvSpPr>
            <a:spLocks noGrp="1" noChangeArrowheads="1"/>
          </p:cNvSpPr>
          <p:nvPr>
            <p:ph type="sldNum" sz="quarter" idx="12"/>
          </p:nvPr>
        </p:nvSpPr>
        <p:spPr>
          <a:ln/>
        </p:spPr>
        <p:txBody>
          <a:bodyPr/>
          <a:lstStyle>
            <a:lvl1pPr>
              <a:defRPr/>
            </a:lvl1pPr>
          </a:lstStyle>
          <a:p>
            <a:pPr>
              <a:defRPr/>
            </a:pPr>
            <a:fld id="{E6F74A0E-43A1-4373-89CD-1136EE7506CB}" type="slidenum">
              <a:rPr lang="en-US" altLang="de-DE"/>
              <a:pPr>
                <a:defRPr/>
              </a:pPr>
              <a:t>‹N°›</a:t>
            </a:fld>
            <a:endParaRPr lang="en-US" altLang="de-DE"/>
          </a:p>
        </p:txBody>
      </p:sp>
    </p:spTree>
    <p:extLst>
      <p:ext uri="{BB962C8B-B14F-4D97-AF65-F5344CB8AC3E}">
        <p14:creationId xmlns:p14="http://schemas.microsoft.com/office/powerpoint/2010/main" val="155348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0EC4D1-1158-0268-5198-159BE7C81580}"/>
              </a:ext>
            </a:extLst>
          </p:cNvPr>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Rectangle 3">
            <a:extLst>
              <a:ext uri="{FF2B5EF4-FFF2-40B4-BE49-F238E27FC236}">
                <a16:creationId xmlns:a16="http://schemas.microsoft.com/office/drawing/2014/main" id="{8172BDFF-45B1-D157-470A-6B15A3DADF09}"/>
              </a:ext>
            </a:extLst>
          </p:cNvPr>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a:extLst>
              <a:ext uri="{FF2B5EF4-FFF2-40B4-BE49-F238E27FC236}">
                <a16:creationId xmlns:a16="http://schemas.microsoft.com/office/drawing/2014/main" id="{8A706C2F-8016-867D-742A-42AAA90CEC9A}"/>
              </a:ext>
            </a:extLst>
          </p:cNvPr>
          <p:cNvSpPr>
            <a:spLocks noGrp="1" noChangeArrowheads="1"/>
          </p:cNvSpPr>
          <p:nvPr>
            <p:ph type="dt" sz="half" idx="2"/>
          </p:nvPr>
        </p:nvSpPr>
        <p:spPr bwMode="auto">
          <a:xfrm>
            <a:off x="514350" y="9024938"/>
            <a:ext cx="1428750" cy="6604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C2229231-17B5-3451-4CAF-9C181EABBD74}"/>
              </a:ext>
            </a:extLst>
          </p:cNvPr>
          <p:cNvSpPr>
            <a:spLocks noGrp="1" noChangeArrowheads="1"/>
          </p:cNvSpPr>
          <p:nvPr>
            <p:ph type="ftr" sz="quarter" idx="3"/>
          </p:nvPr>
        </p:nvSpPr>
        <p:spPr bwMode="auto">
          <a:xfrm>
            <a:off x="2343150" y="9024938"/>
            <a:ext cx="2171700" cy="6604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53E8ED54-19B2-1191-F155-F806912EFCD6}"/>
              </a:ext>
            </a:extLst>
          </p:cNvPr>
          <p:cNvSpPr>
            <a:spLocks noGrp="1" noChangeArrowheads="1"/>
          </p:cNvSpPr>
          <p:nvPr>
            <p:ph type="sldNum" sz="quarter" idx="4"/>
          </p:nvPr>
        </p:nvSpPr>
        <p:spPr bwMode="auto">
          <a:xfrm>
            <a:off x="4914900" y="9024938"/>
            <a:ext cx="1428750" cy="6604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5DEA0A6E-FE04-4700-A422-C73D5C497D9E}" type="slidenum">
              <a:rPr lang="en-US" altLang="de-DE"/>
              <a:pPr>
                <a:defRPr/>
              </a:pPr>
              <a:t>‹N°›</a:t>
            </a:fld>
            <a:endParaRPr lang="en-US"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kenteurope.com/" TargetMode="Externa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3">
            <a:extLst>
              <a:ext uri="{FF2B5EF4-FFF2-40B4-BE49-F238E27FC236}">
                <a16:creationId xmlns:a16="http://schemas.microsoft.com/office/drawing/2014/main" id="{41B8E391-CB16-BDDD-9BEB-40D4F16FF665}"/>
              </a:ext>
            </a:extLst>
          </p:cNvPr>
          <p:cNvSpPr txBox="1">
            <a:spLocks/>
          </p:cNvSpPr>
          <p:nvPr/>
        </p:nvSpPr>
        <p:spPr>
          <a:xfrm>
            <a:off x="540000" y="1433651"/>
            <a:ext cx="5760000" cy="424732"/>
          </a:xfrm>
          <a:prstGeom prst="rect">
            <a:avLst/>
          </a:prstGeom>
        </p:spPr>
        <p:txBody>
          <a:bodyPr vert="horz" lIns="91440" tIns="45720" rIns="91440" bIns="45720" rtlCol="0" anchor="t">
            <a:spAutoFit/>
          </a:bodyPr>
          <a:lstStyle>
            <a:lvl1pPr algn="l" defTabSz="6858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600"/>
              </a:spcAft>
            </a:pPr>
            <a:r>
              <a:rPr lang="en-GB" dirty="0"/>
              <a:t>Oven Cleaner</a:t>
            </a:r>
          </a:p>
        </p:txBody>
      </p:sp>
      <p:sp>
        <p:nvSpPr>
          <p:cNvPr id="3" name="Inhaltsplatzhalter 4">
            <a:extLst>
              <a:ext uri="{FF2B5EF4-FFF2-40B4-BE49-F238E27FC236}">
                <a16:creationId xmlns:a16="http://schemas.microsoft.com/office/drawing/2014/main" id="{663E784A-AD38-7BE9-AD24-C11BE704851D}"/>
              </a:ext>
            </a:extLst>
          </p:cNvPr>
          <p:cNvSpPr txBox="1">
            <a:spLocks/>
          </p:cNvSpPr>
          <p:nvPr/>
        </p:nvSpPr>
        <p:spPr>
          <a:xfrm>
            <a:off x="540000" y="1908000"/>
            <a:ext cx="5760000" cy="68272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A cleaning foam for carbon deposits, burnt-on and greasy dirt residues</a:t>
            </a:r>
            <a:endParaRPr lang="fr-FR" dirty="0"/>
          </a:p>
        </p:txBody>
      </p:sp>
      <p:sp>
        <p:nvSpPr>
          <p:cNvPr id="4" name="Inhaltsplatzhalter 5">
            <a:extLst>
              <a:ext uri="{FF2B5EF4-FFF2-40B4-BE49-F238E27FC236}">
                <a16:creationId xmlns:a16="http://schemas.microsoft.com/office/drawing/2014/main" id="{F6DD4D2D-272F-1C25-9DEA-F0FBD4CDB81C}"/>
              </a:ext>
            </a:extLst>
          </p:cNvPr>
          <p:cNvSpPr txBox="1">
            <a:spLocks/>
          </p:cNvSpPr>
          <p:nvPr/>
        </p:nvSpPr>
        <p:spPr>
          <a:xfrm>
            <a:off x="3063193" y="2416910"/>
            <a:ext cx="3331807" cy="205200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0"/>
              </a:spcBef>
              <a:spcAft>
                <a:spcPts val="600"/>
              </a:spcAft>
            </a:pPr>
            <a:r>
              <a:rPr lang="en-GB" sz="1200" b="1" dirty="0"/>
              <a:t>Features &amp; Benefits</a:t>
            </a:r>
          </a:p>
          <a:p>
            <a:pPr marL="171450" indent="-171450" fontAlgn="auto">
              <a:spcBef>
                <a:spcPts val="0"/>
              </a:spcBef>
              <a:spcAft>
                <a:spcPts val="300"/>
              </a:spcAft>
              <a:buFont typeface="Arial" panose="020B0604020202020204" pitchFamily="34" charset="0"/>
              <a:buChar char="•"/>
            </a:pPr>
            <a:r>
              <a:rPr lang="fr-FR" dirty="0"/>
              <a:t>Excellent </a:t>
            </a:r>
            <a:r>
              <a:rPr lang="fr-FR" dirty="0" err="1"/>
              <a:t>adhesion</a:t>
            </a:r>
            <a:r>
              <a:rPr lang="fr-FR" dirty="0"/>
              <a:t> on vertical surfaces – Will not run or </a:t>
            </a:r>
            <a:r>
              <a:rPr lang="fr-FR" dirty="0" err="1"/>
              <a:t>sag</a:t>
            </a:r>
            <a:endParaRPr lang="fr-FR" dirty="0"/>
          </a:p>
          <a:p>
            <a:pPr marL="171450" indent="-171450" fontAlgn="auto">
              <a:spcBef>
                <a:spcPts val="0"/>
              </a:spcBef>
              <a:spcAft>
                <a:spcPts val="300"/>
              </a:spcAft>
              <a:buFont typeface="Arial" panose="020B0604020202020204" pitchFamily="34" charset="0"/>
              <a:buChar char="•"/>
            </a:pPr>
            <a:r>
              <a:rPr lang="en-US" dirty="0"/>
              <a:t>Excellent contact between the product and surface to clean – more efficient than conventional foams</a:t>
            </a:r>
          </a:p>
          <a:p>
            <a:pPr marL="171450" indent="-171450" fontAlgn="auto">
              <a:spcBef>
                <a:spcPts val="0"/>
              </a:spcBef>
              <a:spcAft>
                <a:spcPts val="300"/>
              </a:spcAft>
              <a:buFont typeface="Arial" panose="020B0604020202020204" pitchFamily="34" charset="0"/>
              <a:buChar char="•"/>
            </a:pPr>
            <a:r>
              <a:rPr lang="en-GB" dirty="0"/>
              <a:t>Aerosol application – Even and thorough layer makes a better result</a:t>
            </a:r>
          </a:p>
          <a:p>
            <a:pPr marL="171450" indent="-171450" fontAlgn="auto">
              <a:spcBef>
                <a:spcPts val="0"/>
              </a:spcBef>
              <a:spcAft>
                <a:spcPts val="300"/>
              </a:spcAft>
              <a:buFont typeface="Arial" panose="020B0604020202020204" pitchFamily="34" charset="0"/>
              <a:buChar char="•"/>
            </a:pPr>
            <a:r>
              <a:rPr lang="en-GB" dirty="0"/>
              <a:t> Fewer pyrolytic cleaning of ovens – saves energy and money</a:t>
            </a:r>
          </a:p>
          <a:p>
            <a:pPr marL="171450" indent="-171450" fontAlgn="auto">
              <a:spcBef>
                <a:spcPts val="0"/>
              </a:spcBef>
              <a:spcAft>
                <a:spcPts val="300"/>
              </a:spcAft>
              <a:buFont typeface="Arial" panose="020B0604020202020204" pitchFamily="34" charset="0"/>
              <a:buChar char="•"/>
            </a:pPr>
            <a:r>
              <a:rPr lang="en-GB" dirty="0"/>
              <a:t>NSF certification category A8 – Certified d</a:t>
            </a:r>
            <a:r>
              <a:rPr lang="en-US" dirty="0" err="1"/>
              <a:t>egreasing</a:t>
            </a:r>
            <a:r>
              <a:rPr lang="en-US" dirty="0"/>
              <a:t> cleaner for baked-on grease on all surfaces</a:t>
            </a:r>
            <a:endParaRPr lang="en-GB" dirty="0"/>
          </a:p>
          <a:p>
            <a:pPr marL="171450" indent="-171450" fontAlgn="auto">
              <a:spcBef>
                <a:spcPts val="0"/>
              </a:spcBef>
              <a:spcAft>
                <a:spcPts val="300"/>
              </a:spcAft>
              <a:buFont typeface="Arial" panose="020B0604020202020204" pitchFamily="34" charset="0"/>
              <a:buChar char="•"/>
            </a:pPr>
            <a:r>
              <a:rPr lang="en-US" dirty="0"/>
              <a:t>Easy to rinse off with water – Convenient for a perfectly clean result on food related surfaces</a:t>
            </a:r>
            <a:endParaRPr lang="en-GB" dirty="0"/>
          </a:p>
        </p:txBody>
      </p:sp>
      <p:sp>
        <p:nvSpPr>
          <p:cNvPr id="5" name="Inhaltsplatzhalter 7">
            <a:extLst>
              <a:ext uri="{FF2B5EF4-FFF2-40B4-BE49-F238E27FC236}">
                <a16:creationId xmlns:a16="http://schemas.microsoft.com/office/drawing/2014/main" id="{4F2CD8A9-3C7D-A571-804F-3680DBBD4BA6}"/>
              </a:ext>
            </a:extLst>
          </p:cNvPr>
          <p:cNvSpPr txBox="1">
            <a:spLocks/>
          </p:cNvSpPr>
          <p:nvPr/>
        </p:nvSpPr>
        <p:spPr>
          <a:xfrm>
            <a:off x="502244" y="7178855"/>
            <a:ext cx="6031906" cy="200212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0"/>
              </a:spcBef>
              <a:spcAft>
                <a:spcPts val="600"/>
              </a:spcAft>
            </a:pPr>
            <a:r>
              <a:rPr lang="en-GB" sz="1200" b="1" dirty="0"/>
              <a:t>Instructions for Use</a:t>
            </a:r>
            <a:endParaRPr lang="en-GB" b="1" dirty="0"/>
          </a:p>
          <a:p>
            <a:pPr marL="228600" lvl="0" indent="-228600">
              <a:buFont typeface="+mj-lt"/>
              <a:buAutoNum type="arabicPeriod"/>
            </a:pPr>
            <a:r>
              <a:rPr lang="en-GB" dirty="0"/>
              <a:t>Shake can well before use. Spray on cold surfaces.</a:t>
            </a:r>
          </a:p>
          <a:p>
            <a:pPr marL="228600" lvl="0" indent="-228600">
              <a:buFont typeface="+mj-lt"/>
              <a:buAutoNum type="arabicPeriod"/>
            </a:pPr>
            <a:r>
              <a:rPr lang="en-GB" dirty="0"/>
              <a:t>Thoroughly spray the dirty area and leave to take effect for at least 10 minutes. </a:t>
            </a:r>
            <a:endParaRPr lang="fr-FR" dirty="0"/>
          </a:p>
          <a:p>
            <a:pPr marL="228600" lvl="0" indent="-228600">
              <a:buFont typeface="+mj-lt"/>
              <a:buAutoNum type="arabicPeriod"/>
            </a:pPr>
            <a:r>
              <a:rPr lang="en-GB" dirty="0"/>
              <a:t>Take foam residues out with a paper towel or sponge</a:t>
            </a:r>
            <a:endParaRPr lang="fr-FR" dirty="0"/>
          </a:p>
          <a:p>
            <a:pPr marL="228600" lvl="0" indent="-228600">
              <a:buFont typeface="+mj-lt"/>
              <a:buAutoNum type="arabicPeriod"/>
            </a:pPr>
            <a:r>
              <a:rPr lang="en-GB" dirty="0"/>
              <a:t>Rinse thoroughly with potable water after use. </a:t>
            </a:r>
            <a:endParaRPr lang="fr-FR" dirty="0"/>
          </a:p>
          <a:p>
            <a:pPr marL="228600" lvl="0" indent="-228600">
              <a:buFont typeface="+mj-lt"/>
              <a:buAutoNum type="arabicPeriod"/>
            </a:pPr>
            <a:r>
              <a:rPr lang="en-GB" dirty="0"/>
              <a:t>Wipe with a cloth to dry surface</a:t>
            </a:r>
            <a:endParaRPr lang="fr-FR" dirty="0"/>
          </a:p>
          <a:p>
            <a:pPr marL="228600" lvl="0" indent="-228600">
              <a:buFont typeface="+mj-lt"/>
              <a:buAutoNum type="arabicPeriod"/>
            </a:pPr>
            <a:r>
              <a:rPr lang="en-GB" dirty="0"/>
              <a:t>Repeat application for stubborn dirt and leave posing for a longer time, up to several hours if needed</a:t>
            </a:r>
          </a:p>
          <a:p>
            <a:pPr lvl="0"/>
            <a:endParaRPr lang="en-GB" dirty="0"/>
          </a:p>
          <a:p>
            <a:pPr lvl="0"/>
            <a:r>
              <a:rPr lang="en-GB" dirty="0"/>
              <a:t>Nota : </a:t>
            </a:r>
            <a:r>
              <a:rPr lang="en-US" dirty="0"/>
              <a:t>Keep away from foodstuffs, beverages and food. Wear protective gloves and glasses while using product</a:t>
            </a:r>
            <a:endParaRPr lang="fr-FR" dirty="0"/>
          </a:p>
          <a:p>
            <a:pPr fontAlgn="auto">
              <a:spcBef>
                <a:spcPts val="0"/>
              </a:spcBef>
              <a:spcAft>
                <a:spcPts val="300"/>
              </a:spcAft>
            </a:pPr>
            <a:endParaRPr lang="en-GB" dirty="0"/>
          </a:p>
        </p:txBody>
      </p:sp>
      <p:sp>
        <p:nvSpPr>
          <p:cNvPr id="6" name="Inhaltsplatzhalter 8">
            <a:extLst>
              <a:ext uri="{FF2B5EF4-FFF2-40B4-BE49-F238E27FC236}">
                <a16:creationId xmlns:a16="http://schemas.microsoft.com/office/drawing/2014/main" id="{0577700E-1FC2-CA78-3C79-6D4963F2B181}"/>
              </a:ext>
            </a:extLst>
          </p:cNvPr>
          <p:cNvSpPr txBox="1">
            <a:spLocks/>
          </p:cNvSpPr>
          <p:nvPr/>
        </p:nvSpPr>
        <p:spPr>
          <a:xfrm>
            <a:off x="502244" y="5842034"/>
            <a:ext cx="5760000" cy="1558999"/>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0"/>
              </a:spcBef>
              <a:spcAft>
                <a:spcPts val="600"/>
              </a:spcAft>
            </a:pPr>
            <a:r>
              <a:rPr lang="en-GB" sz="1200" b="1" dirty="0"/>
              <a:t>Application</a:t>
            </a:r>
            <a:endParaRPr lang="en-GB" b="1" dirty="0"/>
          </a:p>
          <a:p>
            <a:r>
              <a:rPr lang="en-GB" dirty="0"/>
              <a:t>KENT Oven Cleaner foam will clean surfaces of conventional or pyrolysis ovens, </a:t>
            </a:r>
            <a:r>
              <a:rPr lang="en-GB" dirty="0" err="1"/>
              <a:t>vitroceramic</a:t>
            </a:r>
            <a:r>
              <a:rPr lang="en-GB" dirty="0"/>
              <a:t> or induction hobs, grills, griddles, </a:t>
            </a:r>
            <a:r>
              <a:rPr lang="en-GB" dirty="0" err="1"/>
              <a:t>planchas</a:t>
            </a:r>
            <a:r>
              <a:rPr lang="en-GB" dirty="0"/>
              <a:t> and barbecues, extractor hood grills, dishes and grill pans, stove and fireplace windows.</a:t>
            </a:r>
          </a:p>
          <a:p>
            <a:r>
              <a:rPr lang="en-US" dirty="0"/>
              <a:t>Direct contact with food is not permitted. Rinsing is mandatory.</a:t>
            </a:r>
            <a:endParaRPr lang="en-GB" dirty="0"/>
          </a:p>
        </p:txBody>
      </p:sp>
      <p:graphicFrame>
        <p:nvGraphicFramePr>
          <p:cNvPr id="7" name="Inhaltsplatzhalter 10">
            <a:extLst>
              <a:ext uri="{FF2B5EF4-FFF2-40B4-BE49-F238E27FC236}">
                <a16:creationId xmlns:a16="http://schemas.microsoft.com/office/drawing/2014/main" id="{6B43FB8C-4123-5D87-2438-D9CF08C6ECCA}"/>
              </a:ext>
            </a:extLst>
          </p:cNvPr>
          <p:cNvGraphicFramePr>
            <a:graphicFrameLocks/>
          </p:cNvGraphicFramePr>
          <p:nvPr>
            <p:extLst>
              <p:ext uri="{D42A27DB-BD31-4B8C-83A1-F6EECF244321}">
                <p14:modId xmlns:p14="http://schemas.microsoft.com/office/powerpoint/2010/main" val="900971476"/>
              </p:ext>
            </p:extLst>
          </p:nvPr>
        </p:nvGraphicFramePr>
        <p:xfrm>
          <a:off x="539750" y="5153025"/>
          <a:ext cx="5761036" cy="448800"/>
        </p:xfrm>
        <a:graphic>
          <a:graphicData uri="http://schemas.openxmlformats.org/drawingml/2006/table">
            <a:tbl>
              <a:tblPr firstRow="1" bandRow="1"/>
              <a:tblGrid>
                <a:gridCol w="862976">
                  <a:extLst>
                    <a:ext uri="{9D8B030D-6E8A-4147-A177-3AD203B41FA5}">
                      <a16:colId xmlns:a16="http://schemas.microsoft.com/office/drawing/2014/main" val="1541359815"/>
                    </a:ext>
                  </a:extLst>
                </a:gridCol>
                <a:gridCol w="1835774">
                  <a:extLst>
                    <a:ext uri="{9D8B030D-6E8A-4147-A177-3AD203B41FA5}">
                      <a16:colId xmlns:a16="http://schemas.microsoft.com/office/drawing/2014/main" val="2234515121"/>
                    </a:ext>
                  </a:extLst>
                </a:gridCol>
                <a:gridCol w="1085850">
                  <a:extLst>
                    <a:ext uri="{9D8B030D-6E8A-4147-A177-3AD203B41FA5}">
                      <a16:colId xmlns:a16="http://schemas.microsoft.com/office/drawing/2014/main" val="234185568"/>
                    </a:ext>
                  </a:extLst>
                </a:gridCol>
                <a:gridCol w="1976436">
                  <a:extLst>
                    <a:ext uri="{9D8B030D-6E8A-4147-A177-3AD203B41FA5}">
                      <a16:colId xmlns:a16="http://schemas.microsoft.com/office/drawing/2014/main" val="1974656354"/>
                    </a:ext>
                  </a:extLst>
                </a:gridCol>
              </a:tblGrid>
              <a:tr h="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P/N</a:t>
                      </a:r>
                    </a:p>
                  </a:txBody>
                  <a:tcPr marT="36000" marB="36000">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Product</a:t>
                      </a:r>
                    </a:p>
                  </a:txBody>
                  <a:tcPr marT="36000" marB="36000">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S/C</a:t>
                      </a:r>
                    </a:p>
                  </a:txBody>
                  <a:tcPr marT="36000" marB="36000">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Packaging</a:t>
                      </a:r>
                    </a:p>
                  </a:txBody>
                  <a:tcPr marT="36000" marB="36000">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506738"/>
                  </a:ext>
                </a:extLst>
              </a:tr>
              <a:tr h="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C0002</a:t>
                      </a:r>
                    </a:p>
                  </a:txBody>
                  <a:tcPr marT="36000" marB="36000">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Oven Cleaner</a:t>
                      </a:r>
                    </a:p>
                  </a:txBody>
                  <a:tcPr marT="36000" marB="36000">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KOV</a:t>
                      </a:r>
                    </a:p>
                  </a:txBody>
                  <a:tcPr marT="36000" marB="36000">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500 ml aerosol</a:t>
                      </a:r>
                    </a:p>
                  </a:txBody>
                  <a:tcPr marT="36000" marB="36000">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58965475"/>
                  </a:ext>
                </a:extLst>
              </a:tr>
            </a:tbl>
          </a:graphicData>
        </a:graphic>
      </p:graphicFrame>
      <p:sp>
        <p:nvSpPr>
          <p:cNvPr id="8" name="Textfeld 7">
            <a:extLst>
              <a:ext uri="{FF2B5EF4-FFF2-40B4-BE49-F238E27FC236}">
                <a16:creationId xmlns:a16="http://schemas.microsoft.com/office/drawing/2014/main" id="{BE555CB0-092A-0614-69C4-307555494005}"/>
              </a:ext>
            </a:extLst>
          </p:cNvPr>
          <p:cNvSpPr txBox="1"/>
          <p:nvPr/>
        </p:nvSpPr>
        <p:spPr>
          <a:xfrm>
            <a:off x="5523525" y="9643497"/>
            <a:ext cx="1193800" cy="215444"/>
          </a:xfrm>
          <a:prstGeom prst="rect">
            <a:avLst/>
          </a:prstGeom>
          <a:noFill/>
        </p:spPr>
        <p:txBody>
          <a:bodyPr wrap="square" lIns="91440" tIns="45720" rIns="91440" bIns="45720" anchor="t">
            <a:spAutoFit/>
          </a:bodyPr>
          <a:lstStyle/>
          <a:p>
            <a:pPr algn="r">
              <a:defRPr/>
            </a:pPr>
            <a:r>
              <a:rPr lang="en-GB" sz="800" dirty="0">
                <a:solidFill>
                  <a:schemeClr val="bg1"/>
                </a:solidFill>
                <a:latin typeface="Arial"/>
                <a:ea typeface="Verdana"/>
                <a:cs typeface="Arial"/>
              </a:rPr>
              <a:t>REV: 16/10/2025 </a:t>
            </a:r>
          </a:p>
        </p:txBody>
      </p:sp>
      <p:pic>
        <p:nvPicPr>
          <p:cNvPr id="13" name="Image 12" descr="Une image contenant texte, affaires de toilette, bouteille, Soin de la peau&#10;&#10;Le contenu généré par l’IA peut être incorrect.">
            <a:extLst>
              <a:ext uri="{FF2B5EF4-FFF2-40B4-BE49-F238E27FC236}">
                <a16:creationId xmlns:a16="http://schemas.microsoft.com/office/drawing/2014/main" id="{9DCD27D6-A004-F343-D07B-336FAD83F1D4}"/>
              </a:ext>
            </a:extLst>
          </p:cNvPr>
          <p:cNvPicPr>
            <a:picLocks noChangeAspect="1"/>
          </p:cNvPicPr>
          <p:nvPr/>
        </p:nvPicPr>
        <p:blipFill>
          <a:blip r:embed="rId3"/>
          <a:stretch>
            <a:fillRect/>
          </a:stretch>
        </p:blipFill>
        <p:spPr>
          <a:xfrm>
            <a:off x="754785" y="2098592"/>
            <a:ext cx="2213408" cy="31564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94">
            <a:extLst>
              <a:ext uri="{FF2B5EF4-FFF2-40B4-BE49-F238E27FC236}">
                <a16:creationId xmlns:a16="http://schemas.microsoft.com/office/drawing/2014/main" id="{004D7671-4E64-CA0D-1870-CB2D5D1A30F8}"/>
              </a:ext>
            </a:extLst>
          </p:cNvPr>
          <p:cNvSpPr>
            <a:spLocks noChangeArrowheads="1"/>
          </p:cNvSpPr>
          <p:nvPr/>
        </p:nvSpPr>
        <p:spPr bwMode="auto">
          <a:xfrm>
            <a:off x="540000" y="9079998"/>
            <a:ext cx="5029200" cy="33972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de-DE" sz="800" b="1" dirty="0">
                <a:latin typeface="+mj-lt"/>
              </a:rPr>
              <a:t>KENT UK</a:t>
            </a:r>
            <a:r>
              <a:rPr lang="en-GB" altLang="de-DE" sz="800" dirty="0">
                <a:latin typeface="+mj-lt"/>
              </a:rPr>
              <a:t> Forsyth House, Pitreavie Drive, Pitreavie Business Park, Dunfermline, Fife KY11 8US   </a:t>
            </a:r>
            <a:br>
              <a:rPr lang="en-GB" altLang="de-DE" sz="800" dirty="0">
                <a:latin typeface="+mj-lt"/>
              </a:rPr>
            </a:br>
            <a:r>
              <a:rPr lang="en-GB" altLang="de-DE" sz="800" b="1" dirty="0">
                <a:latin typeface="+mj-lt"/>
              </a:rPr>
              <a:t>T: </a:t>
            </a:r>
            <a:r>
              <a:rPr lang="en-GB" altLang="de-DE" sz="800" dirty="0">
                <a:latin typeface="+mj-lt"/>
              </a:rPr>
              <a:t>0800 / 136 925    </a:t>
            </a:r>
            <a:r>
              <a:rPr lang="en-GB" altLang="de-DE" sz="800" b="1" dirty="0">
                <a:latin typeface="+mj-lt"/>
              </a:rPr>
              <a:t>F: </a:t>
            </a:r>
            <a:r>
              <a:rPr lang="en-GB" altLang="de-DE" sz="800" dirty="0">
                <a:latin typeface="+mj-lt"/>
              </a:rPr>
              <a:t>01383 / 735 829    </a:t>
            </a:r>
            <a:r>
              <a:rPr lang="en-GB" altLang="de-DE" sz="800" b="1" dirty="0">
                <a:latin typeface="+mj-lt"/>
              </a:rPr>
              <a:t>Email:</a:t>
            </a:r>
            <a:r>
              <a:rPr lang="en-GB" altLang="de-DE" sz="800" dirty="0">
                <a:latin typeface="+mj-lt"/>
              </a:rPr>
              <a:t> KENTsales.UK@kenteurope.com</a:t>
            </a:r>
          </a:p>
        </p:txBody>
      </p:sp>
      <p:grpSp>
        <p:nvGrpSpPr>
          <p:cNvPr id="3" name="Gruppieren 2">
            <a:extLst>
              <a:ext uri="{FF2B5EF4-FFF2-40B4-BE49-F238E27FC236}">
                <a16:creationId xmlns:a16="http://schemas.microsoft.com/office/drawing/2014/main" id="{D3596476-AD59-6987-AEAD-698D3756034F}"/>
              </a:ext>
            </a:extLst>
          </p:cNvPr>
          <p:cNvGrpSpPr>
            <a:grpSpLocks noChangeAspect="1"/>
          </p:cNvGrpSpPr>
          <p:nvPr/>
        </p:nvGrpSpPr>
        <p:grpSpPr>
          <a:xfrm>
            <a:off x="540000" y="8021600"/>
            <a:ext cx="6084888" cy="938213"/>
            <a:chOff x="540000" y="7920000"/>
            <a:chExt cx="6084888" cy="938213"/>
          </a:xfrm>
        </p:grpSpPr>
        <p:sp>
          <p:nvSpPr>
            <p:cNvPr id="4" name="Text Box 96">
              <a:extLst>
                <a:ext uri="{FF2B5EF4-FFF2-40B4-BE49-F238E27FC236}">
                  <a16:creationId xmlns:a16="http://schemas.microsoft.com/office/drawing/2014/main" id="{BED1FB3D-D540-5428-30F4-B9AB8B099360}"/>
                </a:ext>
              </a:extLst>
            </p:cNvPr>
            <p:cNvSpPr txBox="1">
              <a:spLocks noChangeArrowheads="1"/>
            </p:cNvSpPr>
            <p:nvPr/>
          </p:nvSpPr>
          <p:spPr bwMode="auto">
            <a:xfrm>
              <a:off x="4356350" y="7920000"/>
              <a:ext cx="226853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de-DE" sz="500" dirty="0"/>
                <a:t>liability resulting from negligence or where the Group was aware of the possibility of such loss or damage arising) is excluded. This will not operate to limit or restrict the Group's liability for death or personal injury resulting from its negligence KENT is the trading name of Barnes Group KENT Ltd.</a:t>
              </a:r>
            </a:p>
            <a:p>
              <a:pPr>
                <a:spcBef>
                  <a:spcPct val="0"/>
                </a:spcBef>
                <a:buFontTx/>
                <a:buNone/>
              </a:pPr>
              <a:endParaRPr lang="en-GB" altLang="de-DE" sz="500" b="1" dirty="0"/>
            </a:p>
            <a:p>
              <a:pPr>
                <a:spcBef>
                  <a:spcPct val="0"/>
                </a:spcBef>
                <a:buFontTx/>
                <a:buNone/>
              </a:pPr>
              <a:r>
                <a:rPr lang="en-GB" altLang="de-DE" sz="500" b="1" dirty="0"/>
                <a:t>Registered Office:  </a:t>
              </a:r>
              <a:r>
                <a:rPr lang="en-GB" altLang="de-DE" sz="500" dirty="0"/>
                <a:t>Barnes Group KENT Ltd. Registered in England. Pitreavie Crescent, Pitreavie Business Park, Dunfermline Fife KY11 8UQ.Registered in England Nº: 1164516   </a:t>
              </a:r>
            </a:p>
            <a:p>
              <a:pPr>
                <a:spcBef>
                  <a:spcPct val="0"/>
                </a:spcBef>
                <a:buFontTx/>
                <a:buNone/>
              </a:pPr>
              <a:r>
                <a:rPr lang="en-GB" altLang="de-DE" sz="500" dirty="0"/>
                <a:t>VAT Registration Nº: 887 1228 94</a:t>
              </a:r>
            </a:p>
            <a:p>
              <a:pPr>
                <a:spcBef>
                  <a:spcPct val="0"/>
                </a:spcBef>
                <a:buFontTx/>
                <a:buNone/>
              </a:pPr>
              <a:r>
                <a:rPr lang="en-GB" altLang="de-DE" sz="500" dirty="0"/>
                <a:t>All rights reserved.</a:t>
              </a:r>
            </a:p>
          </p:txBody>
        </p:sp>
        <p:sp>
          <p:nvSpPr>
            <p:cNvPr id="5" name="Text Box 97">
              <a:extLst>
                <a:ext uri="{FF2B5EF4-FFF2-40B4-BE49-F238E27FC236}">
                  <a16:creationId xmlns:a16="http://schemas.microsoft.com/office/drawing/2014/main" id="{CBC2F076-5D74-BA50-6721-0C9DD8685C47}"/>
                </a:ext>
              </a:extLst>
            </p:cNvPr>
            <p:cNvSpPr txBox="1">
              <a:spLocks noChangeArrowheads="1"/>
            </p:cNvSpPr>
            <p:nvPr/>
          </p:nvSpPr>
          <p:spPr bwMode="auto">
            <a:xfrm>
              <a:off x="540000" y="7920000"/>
              <a:ext cx="1905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de-DE" sz="500" b="1" dirty="0"/>
                <a:t>Terms and Conditions</a:t>
              </a:r>
            </a:p>
            <a:p>
              <a:pPr>
                <a:spcBef>
                  <a:spcPct val="0"/>
                </a:spcBef>
                <a:buFontTx/>
                <a:buNone/>
              </a:pPr>
              <a:r>
                <a:rPr lang="en-GB" altLang="de-DE" sz="500" dirty="0"/>
                <a:t>No part of this publication may be reproduced, transmitted or stored, electronically, mechanically or photocopied without the prior permission of Barnes Group KENT Ltd.</a:t>
              </a:r>
            </a:p>
            <a:p>
              <a:pPr>
                <a:spcBef>
                  <a:spcPct val="0"/>
                </a:spcBef>
                <a:buFontTx/>
                <a:buNone/>
              </a:pPr>
              <a:r>
                <a:rPr lang="en-GB" altLang="de-DE" sz="500" dirty="0"/>
                <a:t>This data sheet and its contents (the "Information") belong to the Barnes Group KENT Ltd or are licensed to it. No licence is granted for the use of it other than for information purposes in connection with the products to which it relates. No licence of any intellectual property rights is granted.</a:t>
              </a:r>
            </a:p>
          </p:txBody>
        </p:sp>
        <p:sp>
          <p:nvSpPr>
            <p:cNvPr id="6" name="Text Box 98">
              <a:extLst>
                <a:ext uri="{FF2B5EF4-FFF2-40B4-BE49-F238E27FC236}">
                  <a16:creationId xmlns:a16="http://schemas.microsoft.com/office/drawing/2014/main" id="{8EC5E98A-CC0F-CF10-4C18-E7A9A8F1007E}"/>
                </a:ext>
              </a:extLst>
            </p:cNvPr>
            <p:cNvSpPr txBox="1">
              <a:spLocks noChangeArrowheads="1"/>
            </p:cNvSpPr>
            <p:nvPr/>
          </p:nvSpPr>
          <p:spPr bwMode="auto">
            <a:xfrm>
              <a:off x="2355602" y="7921588"/>
              <a:ext cx="2057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GB" altLang="de-DE" sz="500" dirty="0"/>
                <a:t>The Information is subject to change without notice and replaces all data sheets previously supplied. The Information supplied is believed to be accurate but the Group assumes no responsibility for its accuracy or completeness, any error from or omission in it nor for any use made of it.  Users of this data sheet should check for themselves the Information and the suitability of the products for their purpose and not make any assumptions based on information included or omitted. Liability for loss or damage resulting from any reliance on the Information or use of it (including </a:t>
              </a:r>
              <a:endParaRPr lang="en-GB" altLang="de-DE" sz="500" b="1" dirty="0"/>
            </a:p>
          </p:txBody>
        </p:sp>
      </p:grpSp>
      <p:cxnSp>
        <p:nvCxnSpPr>
          <p:cNvPr id="7" name="Gerade Verbindung 48">
            <a:extLst>
              <a:ext uri="{FF2B5EF4-FFF2-40B4-BE49-F238E27FC236}">
                <a16:creationId xmlns:a16="http://schemas.microsoft.com/office/drawing/2014/main" id="{73C47E2E-AFCC-A177-1CA1-EEFF287521E0}"/>
              </a:ext>
            </a:extLst>
          </p:cNvPr>
          <p:cNvCxnSpPr>
            <a:cxnSpLocks noChangeShapeType="1"/>
          </p:cNvCxnSpPr>
          <p:nvPr/>
        </p:nvCxnSpPr>
        <p:spPr bwMode="auto">
          <a:xfrm flipH="1">
            <a:off x="71438" y="7677150"/>
            <a:ext cx="6704012" cy="0"/>
          </a:xfrm>
          <a:prstGeom prst="line">
            <a:avLst/>
          </a:prstGeom>
          <a:noFill/>
          <a:ln w="88900">
            <a:solidFill>
              <a:schemeClr val="bg1"/>
            </a:solidFill>
            <a:round/>
            <a:headEnd/>
            <a:tailEnd/>
          </a:ln>
          <a:extLst>
            <a:ext uri="{909E8E84-426E-40DD-AFC4-6F175D3DCCD1}">
              <a14:hiddenFill xmlns:a14="http://schemas.microsoft.com/office/drawing/2010/main">
                <a:noFill/>
              </a14:hiddenFill>
            </a:ext>
          </a:extLst>
        </p:spPr>
      </p:cxnSp>
      <p:pic>
        <p:nvPicPr>
          <p:cNvPr id="8" name="Bild 1">
            <a:extLst>
              <a:ext uri="{FF2B5EF4-FFF2-40B4-BE49-F238E27FC236}">
                <a16:creationId xmlns:a16="http://schemas.microsoft.com/office/drawing/2014/main" id="{0F48CB0E-73E5-C174-B98E-B20D079C41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050" y="7514492"/>
            <a:ext cx="392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haltsplatzhalter 10">
            <a:extLst>
              <a:ext uri="{FF2B5EF4-FFF2-40B4-BE49-F238E27FC236}">
                <a16:creationId xmlns:a16="http://schemas.microsoft.com/office/drawing/2014/main" id="{A1514124-3803-DF62-03E1-5DD2CD0A52C7}"/>
              </a:ext>
            </a:extLst>
          </p:cNvPr>
          <p:cNvSpPr txBox="1">
            <a:spLocks/>
          </p:cNvSpPr>
          <p:nvPr/>
        </p:nvSpPr>
        <p:spPr>
          <a:xfrm>
            <a:off x="540000" y="1476000"/>
            <a:ext cx="5760000" cy="258532"/>
          </a:xfrm>
          <a:prstGeom prst="rect">
            <a:avLst/>
          </a:prstGeom>
        </p:spPr>
        <p:txBody>
          <a:bodyPr vert="horz" lIns="91440" tIns="45720" rIns="91440" bIns="45720" rtlCol="0">
            <a:sp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200" b="1" i="0" u="none" strike="noStrike" kern="1200" cap="none" spc="0" normalizeH="0" baseline="0" dirty="0">
                <a:ln>
                  <a:noFill/>
                </a:ln>
                <a:solidFill>
                  <a:sysClr val="windowText" lastClr="000000"/>
                </a:solidFill>
                <a:effectLst/>
                <a:uLnTx/>
                <a:uFillTx/>
                <a:latin typeface="Arial" panose="020B0604020202020204" pitchFamily="34" charset="0"/>
                <a:ea typeface="+mn-ea"/>
                <a:cs typeface="Arial" panose="020B0604020202020204" pitchFamily="34" charset="0"/>
              </a:rPr>
              <a:t>Technical Information</a:t>
            </a:r>
          </a:p>
        </p:txBody>
      </p:sp>
      <p:graphicFrame>
        <p:nvGraphicFramePr>
          <p:cNvPr id="11" name="Inhaltsplatzhalter 12">
            <a:extLst>
              <a:ext uri="{FF2B5EF4-FFF2-40B4-BE49-F238E27FC236}">
                <a16:creationId xmlns:a16="http://schemas.microsoft.com/office/drawing/2014/main" id="{D9FDB96E-DE3F-DF91-9018-BC0FBA56AA00}"/>
              </a:ext>
            </a:extLst>
          </p:cNvPr>
          <p:cNvGraphicFramePr>
            <a:graphicFrameLocks/>
          </p:cNvGraphicFramePr>
          <p:nvPr>
            <p:extLst>
              <p:ext uri="{D42A27DB-BD31-4B8C-83A1-F6EECF244321}">
                <p14:modId xmlns:p14="http://schemas.microsoft.com/office/powerpoint/2010/main" val="180021052"/>
              </p:ext>
            </p:extLst>
          </p:nvPr>
        </p:nvGraphicFramePr>
        <p:xfrm>
          <a:off x="540000" y="1890713"/>
          <a:ext cx="5759450" cy="3374400"/>
        </p:xfrm>
        <a:graphic>
          <a:graphicData uri="http://schemas.openxmlformats.org/drawingml/2006/table">
            <a:tbl>
              <a:tblPr firstRow="1" bandRow="1"/>
              <a:tblGrid>
                <a:gridCol w="2370137">
                  <a:extLst>
                    <a:ext uri="{9D8B030D-6E8A-4147-A177-3AD203B41FA5}">
                      <a16:colId xmlns:a16="http://schemas.microsoft.com/office/drawing/2014/main" val="4234278370"/>
                    </a:ext>
                  </a:extLst>
                </a:gridCol>
                <a:gridCol w="3389313">
                  <a:extLst>
                    <a:ext uri="{9D8B030D-6E8A-4147-A177-3AD203B41FA5}">
                      <a16:colId xmlns:a16="http://schemas.microsoft.com/office/drawing/2014/main" val="454467071"/>
                    </a:ext>
                  </a:extLst>
                </a:gridCol>
              </a:tblGrid>
              <a:tr h="1385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Base:</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Water based foam cleaner</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42359928"/>
                  </a:ext>
                </a:extLst>
              </a:tr>
              <a:tr h="1385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Appearance / colour:</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White foam</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97602043"/>
                  </a:ext>
                </a:extLst>
              </a:tr>
              <a:tr h="1385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Odour:</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Light</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95757766"/>
                  </a:ext>
                </a:extLst>
              </a:tr>
              <a:tr h="2014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Density</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1,056 g/cm3</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56112672"/>
                  </a:ext>
                </a:extLst>
              </a:tr>
              <a:tr h="0">
                <a:tc>
                  <a:txBody>
                    <a:bodyPr/>
                    <a:lstStyle/>
                    <a:p>
                      <a:r>
                        <a:rPr lang="en-GB" sz="1000" noProof="0" dirty="0">
                          <a:latin typeface="Arial" panose="020B0604020202020204" pitchFamily="34" charset="0"/>
                          <a:cs typeface="Arial" panose="020B0604020202020204" pitchFamily="34" charset="0"/>
                        </a:rPr>
                        <a:t>pH:</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p>
                      <a:r>
                        <a:rPr lang="en-GB" sz="1000" noProof="0" dirty="0">
                          <a:latin typeface="Arial" panose="020B0604020202020204" pitchFamily="34" charset="0"/>
                          <a:cs typeface="Arial" panose="020B0604020202020204" pitchFamily="34" charset="0"/>
                        </a:rPr>
                        <a:t>13,6</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88732705"/>
                  </a:ext>
                </a:extLst>
              </a:tr>
              <a:tr h="138589">
                <a:tc>
                  <a:txBody>
                    <a:bodyPr/>
                    <a:lstStyle/>
                    <a:p>
                      <a:r>
                        <a:rPr lang="en-GB" sz="1000" noProof="0" dirty="0">
                          <a:latin typeface="Arial" panose="020B0604020202020204" pitchFamily="34" charset="0"/>
                          <a:cs typeface="Arial" panose="020B0604020202020204" pitchFamily="34" charset="0"/>
                        </a:rPr>
                        <a:t>Dilution ratio:</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p>
                      <a:r>
                        <a:rPr lang="en-GB" sz="1000" noProof="0" dirty="0">
                          <a:latin typeface="Arial" panose="020B0604020202020204" pitchFamily="34" charset="0"/>
                          <a:cs typeface="Arial" panose="020B0604020202020204" pitchFamily="34" charset="0"/>
                        </a:rPr>
                        <a:t>Not applicable</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03686960"/>
                  </a:ext>
                </a:extLst>
              </a:tr>
              <a:tr h="138589">
                <a:tc>
                  <a:txBody>
                    <a:bodyPr/>
                    <a:lstStyle/>
                    <a:p>
                      <a:r>
                        <a:rPr lang="en-GB" sz="1000" noProof="0" dirty="0">
                          <a:latin typeface="Arial" panose="020B0604020202020204" pitchFamily="34" charset="0"/>
                          <a:cs typeface="Arial" panose="020B0604020202020204" pitchFamily="34" charset="0"/>
                        </a:rPr>
                        <a:t>Solubility in water:</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p>
                      <a:r>
                        <a:rPr lang="en-GB" sz="1000" noProof="0" dirty="0">
                          <a:latin typeface="Arial" panose="020B0604020202020204" pitchFamily="34" charset="0"/>
                          <a:cs typeface="Arial" panose="020B0604020202020204" pitchFamily="34" charset="0"/>
                        </a:rPr>
                        <a:t>Fully miscible – to be rinsed with potable water for food related purpose</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18338219"/>
                  </a:ext>
                </a:extLst>
              </a:tr>
              <a:tr h="138589">
                <a:tc>
                  <a:txBody>
                    <a:bodyPr/>
                    <a:lstStyle/>
                    <a:p>
                      <a:r>
                        <a:rPr lang="en-GB" sz="1000" noProof="0" dirty="0">
                          <a:latin typeface="Arial" panose="020B0604020202020204" pitchFamily="34" charset="0"/>
                          <a:cs typeface="Arial" panose="020B0604020202020204" pitchFamily="34" charset="0"/>
                        </a:rPr>
                        <a:t>Application temp:</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p>
                      <a:r>
                        <a:rPr lang="en-GB" sz="1000" noProof="0" dirty="0">
                          <a:latin typeface="Arial" panose="020B0604020202020204" pitchFamily="34" charset="0"/>
                          <a:cs typeface="Arial" panose="020B0604020202020204" pitchFamily="34" charset="0"/>
                        </a:rPr>
                        <a:t>+10 to 35 ºC</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14581552"/>
                  </a:ext>
                </a:extLst>
              </a:tr>
              <a:tr h="1385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VOC:</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143,4 g/l </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00340528"/>
                  </a:ext>
                </a:extLst>
              </a:tr>
              <a:tr h="138589">
                <a:tc>
                  <a:txBody>
                    <a:bodyPr/>
                    <a:lstStyle/>
                    <a:p>
                      <a:r>
                        <a:rPr lang="en-GB" sz="1000" noProof="0" dirty="0">
                          <a:latin typeface="Arial" panose="020B0604020202020204" pitchFamily="34" charset="0"/>
                          <a:cs typeface="Arial" panose="020B0604020202020204" pitchFamily="34" charset="0"/>
                        </a:rPr>
                        <a:t>Shelf life:</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p>
                      <a:r>
                        <a:rPr lang="en-GB" sz="1000" noProof="0" dirty="0">
                          <a:latin typeface="Arial" panose="020B0604020202020204" pitchFamily="34" charset="0"/>
                          <a:cs typeface="Arial" panose="020B0604020202020204" pitchFamily="34" charset="0"/>
                        </a:rPr>
                        <a:t>24 months</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76209621"/>
                  </a:ext>
                </a:extLst>
              </a:tr>
              <a:tr h="1385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Custom tariff code:</a:t>
                      </a:r>
                    </a:p>
                    <a:p>
                      <a:endParaRPr lang="en-GB" sz="1000" noProof="0" dirty="0">
                        <a:latin typeface="Arial" panose="020B0604020202020204" pitchFamily="34" charset="0"/>
                        <a:cs typeface="Arial" panose="020B0604020202020204" pitchFamily="34" charset="0"/>
                      </a:endParaRPr>
                    </a:p>
                    <a:p>
                      <a:r>
                        <a:rPr lang="en-GB" sz="1000" noProof="0" dirty="0">
                          <a:latin typeface="Arial" panose="020B0604020202020204" pitchFamily="34" charset="0"/>
                          <a:cs typeface="Arial" panose="020B0604020202020204" pitchFamily="34" charset="0"/>
                        </a:rPr>
                        <a:t>NSF Registration : yes</a:t>
                      </a:r>
                    </a:p>
                  </a:txBody>
                  <a:tcPr marT="36000" marB="3600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r>
                        <a:rPr lang="en-GB" sz="1000" noProof="0" dirty="0">
                          <a:latin typeface="Arial" panose="020B0604020202020204" pitchFamily="34" charset="0"/>
                          <a:cs typeface="Arial" panose="020B0604020202020204" pitchFamily="34" charset="0"/>
                        </a:rPr>
                        <a:t>34025090</a:t>
                      </a:r>
                    </a:p>
                    <a:p>
                      <a:endParaRPr lang="en-GB" sz="1000" noProof="0" dirty="0">
                        <a:latin typeface="Arial" panose="020B0604020202020204" pitchFamily="34" charset="0"/>
                        <a:cs typeface="Arial" panose="020B0604020202020204" pitchFamily="34" charset="0"/>
                      </a:endParaRPr>
                    </a:p>
                    <a:p>
                      <a:r>
                        <a:rPr lang="en-GB" sz="1000" noProof="0" dirty="0">
                          <a:latin typeface="Arial" panose="020B0604020202020204" pitchFamily="34" charset="0"/>
                          <a:cs typeface="Arial" panose="020B0604020202020204" pitchFamily="34" charset="0"/>
                        </a:rPr>
                        <a:t>Category A8 – Registration number : </a:t>
                      </a:r>
                      <a:r>
                        <a:rPr lang="en-GB" sz="1000" noProof="0" dirty="0">
                          <a:solidFill>
                            <a:srgbClr val="FF0000"/>
                          </a:solidFill>
                          <a:latin typeface="Arial" panose="020B0604020202020204" pitchFamily="34" charset="0"/>
                          <a:cs typeface="Arial" panose="020B0604020202020204" pitchFamily="34" charset="0"/>
                        </a:rPr>
                        <a:t>xxx</a:t>
                      </a:r>
                    </a:p>
                  </a:txBody>
                  <a:tcPr marT="36000" marB="360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54983281"/>
                  </a:ext>
                </a:extLst>
              </a:tr>
              <a:tr h="138589">
                <a:tc>
                  <a:txBody>
                    <a:bodyPr/>
                    <a:lstStyle/>
                    <a:p>
                      <a:endParaRPr lang="en-GB" sz="1000" noProof="0" dirty="0">
                        <a:latin typeface="Arial" panose="020B0604020202020204" pitchFamily="34" charset="0"/>
                        <a:cs typeface="Arial" panose="020B0604020202020204" pitchFamily="34" charset="0"/>
                      </a:endParaRPr>
                    </a:p>
                  </a:txBody>
                  <a:tcPr marT="36000" marB="36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noProof="0" dirty="0">
                        <a:latin typeface="Arial" panose="020B0604020202020204" pitchFamily="34" charset="0"/>
                        <a:cs typeface="Arial" panose="020B0604020202020204" pitchFamily="34" charset="0"/>
                      </a:endParaRPr>
                    </a:p>
                  </a:txBody>
                  <a:tcPr marT="36000" marB="36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4077769"/>
                  </a:ext>
                </a:extLst>
              </a:tr>
              <a:tr h="138589">
                <a:tc>
                  <a:txBody>
                    <a:bodyPr/>
                    <a:lstStyle/>
                    <a:p>
                      <a:endParaRPr lang="en-GB" sz="1000" noProof="0" dirty="0">
                        <a:latin typeface="Arial" panose="020B0604020202020204" pitchFamily="34" charset="0"/>
                        <a:cs typeface="Arial" panose="020B0604020202020204" pitchFamily="34" charset="0"/>
                      </a:endParaRPr>
                    </a:p>
                  </a:txBody>
                  <a:tcPr marT="36000" marB="3600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endParaRPr lang="en-GB" sz="1000" noProof="0" dirty="0">
                        <a:latin typeface="Arial" panose="020B0604020202020204" pitchFamily="34" charset="0"/>
                        <a:cs typeface="Arial" panose="020B0604020202020204" pitchFamily="34" charset="0"/>
                      </a:endParaRPr>
                    </a:p>
                  </a:txBody>
                  <a:tcPr marT="36000" marB="3600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26656336"/>
                  </a:ext>
                </a:extLst>
              </a:tr>
            </a:tbl>
          </a:graphicData>
        </a:graphic>
      </p:graphicFrame>
      <p:sp>
        <p:nvSpPr>
          <p:cNvPr id="12" name="Textfeld 11">
            <a:extLst>
              <a:ext uri="{FF2B5EF4-FFF2-40B4-BE49-F238E27FC236}">
                <a16:creationId xmlns:a16="http://schemas.microsoft.com/office/drawing/2014/main" id="{69D03264-5E19-7586-E518-F8BFDDAFF16E}"/>
              </a:ext>
            </a:extLst>
          </p:cNvPr>
          <p:cNvSpPr txBox="1"/>
          <p:nvPr/>
        </p:nvSpPr>
        <p:spPr>
          <a:xfrm>
            <a:off x="5523525" y="9643497"/>
            <a:ext cx="1193800" cy="215444"/>
          </a:xfrm>
          <a:prstGeom prst="rect">
            <a:avLst/>
          </a:prstGeom>
          <a:noFill/>
        </p:spPr>
        <p:txBody>
          <a:bodyPr wrap="square" lIns="91440" tIns="45720" rIns="91440" bIns="45720" anchor="t">
            <a:spAutoFit/>
          </a:bodyPr>
          <a:lstStyle/>
          <a:p>
            <a:pPr algn="r">
              <a:defRPr/>
            </a:pPr>
            <a:r>
              <a:rPr lang="en-GB" sz="800" dirty="0">
                <a:solidFill>
                  <a:schemeClr val="bg1"/>
                </a:solidFill>
                <a:latin typeface="Arial"/>
                <a:ea typeface="Verdana"/>
                <a:cs typeface="Arial"/>
              </a:rPr>
              <a:t>REV: 16/10/2025 </a:t>
            </a:r>
          </a:p>
        </p:txBody>
      </p:sp>
      <p:sp>
        <p:nvSpPr>
          <p:cNvPr id="13" name="Inhaltsplatzhalter 8">
            <a:extLst>
              <a:ext uri="{FF2B5EF4-FFF2-40B4-BE49-F238E27FC236}">
                <a16:creationId xmlns:a16="http://schemas.microsoft.com/office/drawing/2014/main" id="{C6125230-EC44-3233-5437-03FBA4FBB776}"/>
              </a:ext>
            </a:extLst>
          </p:cNvPr>
          <p:cNvSpPr txBox="1">
            <a:spLocks/>
          </p:cNvSpPr>
          <p:nvPr/>
        </p:nvSpPr>
        <p:spPr>
          <a:xfrm>
            <a:off x="540000" y="6568041"/>
            <a:ext cx="5760000" cy="722674"/>
          </a:xfrm>
          <a:prstGeom prst="rect">
            <a:avLst/>
          </a:prstGeom>
          <a:ln>
            <a:noFill/>
          </a:ln>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0"/>
              </a:spcBef>
              <a:spcAft>
                <a:spcPts val="600"/>
              </a:spcAft>
            </a:pPr>
            <a:r>
              <a:rPr lang="en-GB" sz="1200" b="1" dirty="0"/>
              <a:t>Health &amp; Safety Information</a:t>
            </a:r>
          </a:p>
          <a:p>
            <a:pPr fontAlgn="auto">
              <a:spcBef>
                <a:spcPts val="0"/>
              </a:spcBef>
              <a:spcAft>
                <a:spcPts val="600"/>
              </a:spcAft>
            </a:pPr>
            <a:r>
              <a:rPr lang="en-GB" dirty="0"/>
              <a:t>H222	</a:t>
            </a:r>
            <a:r>
              <a:rPr lang="fr-FR" dirty="0" err="1"/>
              <a:t>Flammable</a:t>
            </a:r>
            <a:r>
              <a:rPr lang="fr-FR" dirty="0"/>
              <a:t> </a:t>
            </a:r>
            <a:r>
              <a:rPr lang="fr-FR" dirty="0" err="1"/>
              <a:t>aerosol</a:t>
            </a:r>
            <a:endParaRPr lang="fr-FR" dirty="0"/>
          </a:p>
          <a:p>
            <a:pPr fontAlgn="auto">
              <a:spcBef>
                <a:spcPts val="0"/>
              </a:spcBef>
              <a:spcAft>
                <a:spcPts val="600"/>
              </a:spcAft>
            </a:pPr>
            <a:r>
              <a:rPr lang="en-GB" dirty="0"/>
              <a:t>H229	Pressurised container: May burst if heated</a:t>
            </a:r>
          </a:p>
          <a:p>
            <a:pPr fontAlgn="auto">
              <a:spcBef>
                <a:spcPts val="0"/>
              </a:spcBef>
              <a:spcAft>
                <a:spcPts val="600"/>
              </a:spcAft>
            </a:pPr>
            <a:r>
              <a:rPr lang="en-GB" dirty="0"/>
              <a:t>H314	Causes severe skin burns and eye damage</a:t>
            </a:r>
          </a:p>
          <a:p>
            <a:pPr fontAlgn="auto">
              <a:spcBef>
                <a:spcPts val="0"/>
              </a:spcBef>
              <a:spcAft>
                <a:spcPts val="600"/>
              </a:spcAft>
            </a:pPr>
            <a:r>
              <a:rPr lang="en-GB" dirty="0"/>
              <a:t>H318	Causes serious eye damage</a:t>
            </a:r>
          </a:p>
        </p:txBody>
      </p:sp>
      <p:pic>
        <p:nvPicPr>
          <p:cNvPr id="15" name="Picture 6" descr="Gefahrenpiktogramm &quot;entzündbar&quot;">
            <a:extLst>
              <a:ext uri="{FF2B5EF4-FFF2-40B4-BE49-F238E27FC236}">
                <a16:creationId xmlns:a16="http://schemas.microsoft.com/office/drawing/2014/main" id="{311F5F3D-4584-D3E1-35CD-A1FBE90AE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353" y="6546352"/>
            <a:ext cx="721672" cy="7226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1">
            <a:extLst>
              <a:ext uri="{FF2B5EF4-FFF2-40B4-BE49-F238E27FC236}">
                <a16:creationId xmlns:a16="http://schemas.microsoft.com/office/drawing/2014/main" id="{C5B48836-4AE6-756A-8F1F-AC04713768E3}"/>
              </a:ext>
            </a:extLst>
          </p:cNvPr>
          <p:cNvSpPr txBox="1">
            <a:spLocks noChangeArrowheads="1"/>
          </p:cNvSpPr>
          <p:nvPr/>
        </p:nvSpPr>
        <p:spPr bwMode="auto">
          <a:xfrm>
            <a:off x="1186113" y="7529644"/>
            <a:ext cx="5262947"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vl1pPr algn="l" rtl="0" eaLnBrk="0" fontAlgn="base" hangingPunct="0">
              <a:spcBef>
                <a:spcPct val="20000"/>
              </a:spcBef>
              <a:spcAft>
                <a:spcPct val="0"/>
              </a:spcAft>
              <a:buChar char="•"/>
              <a:defRPr sz="3200" kern="1200">
                <a:solidFill>
                  <a:schemeClr val="tx1"/>
                </a:solidFill>
                <a:latin typeface="Arial" panose="020B060402020202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S PGothic" panose="020B0600070205080204" pitchFamily="34" charset="-128"/>
                <a:cs typeface="+mn-cs"/>
              </a:defRPr>
            </a:lvl9pPr>
          </a:lstStyle>
          <a:p>
            <a:pPr defTabSz="808038">
              <a:spcBef>
                <a:spcPct val="0"/>
              </a:spcBef>
              <a:buFontTx/>
              <a:buNone/>
            </a:pPr>
            <a:r>
              <a:rPr lang="en-GB" altLang="de-DE" sz="900" b="1" dirty="0"/>
              <a:t>SDS available on </a:t>
            </a:r>
            <a:r>
              <a:rPr lang="en-GB" altLang="de-DE" sz="900" b="1" dirty="0">
                <a:hlinkClick r:id="rId5"/>
              </a:rPr>
              <a:t>www.kenteurope.com</a:t>
            </a:r>
            <a:r>
              <a:rPr lang="en-GB" altLang="de-DE" sz="900" b="1" dirty="0"/>
              <a:t>	</a:t>
            </a:r>
            <a:r>
              <a:rPr lang="en-GB" altLang="de-DE" sz="900" dirty="0"/>
              <a:t>Always follow the information on the product label.</a:t>
            </a:r>
          </a:p>
        </p:txBody>
      </p:sp>
      <p:pic>
        <p:nvPicPr>
          <p:cNvPr id="19" name="Image 18">
            <a:extLst>
              <a:ext uri="{FF2B5EF4-FFF2-40B4-BE49-F238E27FC236}">
                <a16:creationId xmlns:a16="http://schemas.microsoft.com/office/drawing/2014/main" id="{BE223D4A-6D0B-A156-4F83-BD6FFAE76BFB}"/>
              </a:ext>
            </a:extLst>
          </p:cNvPr>
          <p:cNvPicPr>
            <a:picLocks noChangeAspect="1"/>
          </p:cNvPicPr>
          <p:nvPr/>
        </p:nvPicPr>
        <p:blipFill>
          <a:blip r:embed="rId6"/>
          <a:stretch>
            <a:fillRect/>
          </a:stretch>
        </p:blipFill>
        <p:spPr>
          <a:xfrm>
            <a:off x="5490619" y="6542196"/>
            <a:ext cx="808581" cy="722674"/>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Version xmlns="30955af9-2053-4774-942d-0643e1b7675c" xsi:nil="true"/>
    <lcf76f155ced4ddcb4097134ff3c332f0 xmlns="30955af9-2053-4774-942d-0643e1b7675c" xsi:nil="true"/>
    <lcf76f155ced4ddcb4097134ff3c332f1 xmlns="30955af9-2053-4774-942d-0643e1b7675c" xsi:nil="true"/>
    <MigrationWizIdPermissions xmlns="30955af9-2053-4774-942d-0643e1b7675c" xsi:nil="true"/>
    <TaxCatchAll xmlns="2208b2a1-3ed3-4308-b379-e192513756d5" xsi:nil="true"/>
    <MigrationWizId xmlns="30955af9-2053-4774-942d-0643e1b7675c" xsi:nil="true"/>
    <lcf76f155ced4ddcb4097134ff3c332f xmlns="30955af9-2053-4774-942d-0643e1b76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DB0A703FD7FA448885341DFF7A240E" ma:contentTypeVersion="22" ma:contentTypeDescription="Create a new document." ma:contentTypeScope="" ma:versionID="c6b2b49c6410fa9cd099ae4247403fba">
  <xsd:schema xmlns:xsd="http://www.w3.org/2001/XMLSchema" xmlns:xs="http://www.w3.org/2001/XMLSchema" xmlns:p="http://schemas.microsoft.com/office/2006/metadata/properties" xmlns:ns2="30955af9-2053-4774-942d-0643e1b7675c" xmlns:ns3="2208b2a1-3ed3-4308-b379-e192513756d5" targetNamespace="http://schemas.microsoft.com/office/2006/metadata/properties" ma:root="true" ma:fieldsID="64a281a1b46652b2e7f2a7145a62fea2" ns2:_="" ns3:_="">
    <xsd:import namespace="30955af9-2053-4774-942d-0643e1b7675c"/>
    <xsd:import namespace="2208b2a1-3ed3-4308-b379-e192513756d5"/>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1"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55af9-2053-4774-942d-0643e1b7675c"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1" ma:index="15" nillable="true" ma:displayName="Image Tags_0" ma:hidden="true" ma:internalName="lcf76f155ced4ddcb4097134ff3c332f1" ma:readOnly="fals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a8a781-c670-44cb-9108-e176a9f1259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08b2a1-3ed3-4308-b379-e192513756d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e7d84b4-ff8e-437c-97a6-00988b3dbb06}" ma:internalName="TaxCatchAll" ma:showField="CatchAllData" ma:web="2208b2a1-3ed3-4308-b379-e192513756d5">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5480D2-943D-42F7-AE77-9FFC3372436B}">
  <ds:schemaRefs>
    <ds:schemaRef ds:uri="http://schemas.microsoft.com/sharepoint/v3/contenttype/forms"/>
  </ds:schemaRefs>
</ds:datastoreItem>
</file>

<file path=customXml/itemProps2.xml><?xml version="1.0" encoding="utf-8"?>
<ds:datastoreItem xmlns:ds="http://schemas.openxmlformats.org/officeDocument/2006/customXml" ds:itemID="{39BD4D60-E554-403C-9AB0-B6A6C9226850}">
  <ds:schemaRefs>
    <ds:schemaRef ds:uri="http://purl.org/dc/terms/"/>
    <ds:schemaRef ds:uri="http://purl.org/dc/elements/1.1/"/>
    <ds:schemaRef ds:uri="http://schemas.openxmlformats.org/package/2006/metadata/core-properties"/>
    <ds:schemaRef ds:uri="30955af9-2053-4774-942d-0643e1b7675c"/>
    <ds:schemaRef ds:uri="http://schemas.microsoft.com/office/2006/documentManagement/types"/>
    <ds:schemaRef ds:uri="http://schemas.microsoft.com/office/infopath/2007/PartnerControls"/>
    <ds:schemaRef ds:uri="2208b2a1-3ed3-4308-b379-e192513756d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C6A7DC2-328A-4157-BD50-2BA3D38F0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55af9-2053-4774-942d-0643e1b7675c"/>
    <ds:schemaRef ds:uri="2208b2a1-3ed3-4308-b379-e19251375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Format A4 (210 x 297 mm)</PresentationFormat>
  <Paragraphs>74</Paragraphs>
  <Slides>2</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2</vt:i4>
      </vt:variant>
    </vt:vector>
  </HeadingPairs>
  <TitlesOfParts>
    <vt:vector size="4" baseType="lpstr">
      <vt:lpstr>Arial</vt:lpstr>
      <vt:lpstr>Blank Presentation</vt:lpstr>
      <vt:lpstr>Présentation PowerPoint</vt:lpstr>
      <vt:lpstr>Présentation PowerPoint</vt:lpstr>
    </vt:vector>
  </TitlesOfParts>
  <Company>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dc:creator>
  <cp:lastModifiedBy>Coquempot, Julien</cp:lastModifiedBy>
  <cp:revision>108</cp:revision>
  <cp:lastPrinted>2006-10-06T07:53:41Z</cp:lastPrinted>
  <dcterms:created xsi:type="dcterms:W3CDTF">2005-08-23T08:55:43Z</dcterms:created>
  <dcterms:modified xsi:type="dcterms:W3CDTF">2025-10-16T13:57:26Z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0x0101003DDB0A703FD7FA448885341DFF7A240E</vt:lpwstr>
  </property>
  <property fmtid="{D5CDD505-2E9C-101B-9397-08002B2CF9AE}" pid="3" name="MediaServiceImageTags">
    <vt:lpwstr/>
  </property>
</Properties>
</file>